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65" r:id="rId6"/>
    <p:sldId id="260" r:id="rId7"/>
    <p:sldId id="261" r:id="rId8"/>
    <p:sldId id="262" r:id="rId9"/>
    <p:sldId id="259" r:id="rId10"/>
    <p:sldId id="258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90A548-0D4B-4138-A6A6-02E822743515}" type="datetimeFigureOut">
              <a:rPr lang="pt-BR" smtClean="0"/>
              <a:pPr/>
              <a:t>18/03/2019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4FE394-DB53-4504-9BFB-337E9D719F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90A548-0D4B-4138-A6A6-02E822743515}" type="datetimeFigureOut">
              <a:rPr lang="pt-BR" smtClean="0"/>
              <a:pPr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E394-DB53-4504-9BFB-337E9D719F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90A548-0D4B-4138-A6A6-02E822743515}" type="datetimeFigureOut">
              <a:rPr lang="pt-BR" smtClean="0"/>
              <a:pPr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E394-DB53-4504-9BFB-337E9D719F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90A548-0D4B-4138-A6A6-02E822743515}" type="datetimeFigureOut">
              <a:rPr lang="pt-BR" smtClean="0"/>
              <a:pPr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E394-DB53-4504-9BFB-337E9D719F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90A548-0D4B-4138-A6A6-02E822743515}" type="datetimeFigureOut">
              <a:rPr lang="pt-BR" smtClean="0"/>
              <a:pPr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E394-DB53-4504-9BFB-337E9D719F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90A548-0D4B-4138-A6A6-02E822743515}" type="datetimeFigureOut">
              <a:rPr lang="pt-BR" smtClean="0"/>
              <a:pPr/>
              <a:t>18/03/2019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E394-DB53-4504-9BFB-337E9D719F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90A548-0D4B-4138-A6A6-02E822743515}" type="datetimeFigureOut">
              <a:rPr lang="pt-BR" smtClean="0"/>
              <a:pPr/>
              <a:t>18/03/2019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E394-DB53-4504-9BFB-337E9D719F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90A548-0D4B-4138-A6A6-02E822743515}" type="datetimeFigureOut">
              <a:rPr lang="pt-BR" smtClean="0"/>
              <a:pPr/>
              <a:t>18/03/2019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E394-DB53-4504-9BFB-337E9D719F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90A548-0D4B-4138-A6A6-02E822743515}" type="datetimeFigureOut">
              <a:rPr lang="pt-BR" smtClean="0"/>
              <a:pPr/>
              <a:t>18/03/2019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E394-DB53-4504-9BFB-337E9D719F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E90A548-0D4B-4138-A6A6-02E822743515}" type="datetimeFigureOut">
              <a:rPr lang="pt-BR" smtClean="0"/>
              <a:pPr/>
              <a:t>18/03/2019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FE394-DB53-4504-9BFB-337E9D719F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90A548-0D4B-4138-A6A6-02E822743515}" type="datetimeFigureOut">
              <a:rPr lang="pt-BR" smtClean="0"/>
              <a:pPr/>
              <a:t>18/03/2019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4FE394-DB53-4504-9BFB-337E9D719F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90A548-0D4B-4138-A6A6-02E822743515}" type="datetimeFigureOut">
              <a:rPr lang="pt-BR" smtClean="0"/>
              <a:pPr/>
              <a:t>18/03/2019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4FE394-DB53-4504-9BFB-337E9D719F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172480" cy="2939445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		Secretaria Municipal de Agricultura, Pecuária e Meio Ambiente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Atividades Realizadas e Projeções para 2020</a:t>
            </a:r>
            <a:endParaRPr lang="pt-BR" dirty="0"/>
          </a:p>
        </p:txBody>
      </p:sp>
      <p:pic>
        <p:nvPicPr>
          <p:cNvPr id="1026" name="Picture 2" descr="C:\Users\Usuario\Desktop\54524143_419046838852753_2863027196673392640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1437841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Estimular a troca e doação de mudas de pasto entre os agricultores;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Capacitação e reciclagem dos Inseminadores das Associações de Agricultores;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Em torno de 20 cursos diversos em parceria com o </a:t>
            </a:r>
            <a:r>
              <a:rPr lang="pt-BR" dirty="0" err="1" smtClean="0"/>
              <a:t>Senar</a:t>
            </a:r>
            <a:r>
              <a:rPr lang="pt-BR" dirty="0" smtClean="0"/>
              <a:t> para capacitação dos produtores rurais;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Visitas técnicas e acompanhamento dos produtores;</a:t>
            </a:r>
          </a:p>
          <a:p>
            <a:pPr>
              <a:buFont typeface="Courier New" pitchFamily="49" charset="0"/>
              <a:buChar char="o"/>
            </a:pPr>
            <a:endParaRPr lang="pt-BR" dirty="0" smtClean="0"/>
          </a:p>
          <a:p>
            <a:pPr>
              <a:buFont typeface="Courier New" pitchFamily="49" charset="0"/>
              <a:buChar char="o"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Projeção para o ano de 2020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Seminário do leite;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Investigação microbiológica e físico-química das águas utilizadas nas propriedades com produção de leite;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Incentivar o produtor rural a usar a Nota Fiscal do Produtor Rural reforçando a importância dela para o município;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Entrega de novas capas para os Blocos de Nota do Produtor Rural;</a:t>
            </a:r>
          </a:p>
          <a:p>
            <a:pPr algn="just">
              <a:buFont typeface="Courier New" pitchFamily="49" charset="0"/>
              <a:buChar char="o"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Projeção para o ano de 2020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Aquisição de implementos agrícolas;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Aquisição de máquinas exclusivas para a Secretaria (</a:t>
            </a:r>
            <a:r>
              <a:rPr lang="pt-BR" dirty="0" err="1" smtClean="0"/>
              <a:t>retroescavadeira</a:t>
            </a:r>
            <a:r>
              <a:rPr lang="pt-BR" dirty="0" smtClean="0"/>
              <a:t>, escavadeira hidráulica e caçamba);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Construção do Parque Municipal de Exposições;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Festividade em comemoração ao Dia do Colono;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Continuidade de todos os programas anteriormente citados.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Projeção para o ano de 2020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dirty="0" smtClean="0"/>
              <a:t>Em 2017, de um total de 190 milhões reais do PIB municipal,152 milhões reais foram provenientes da agricultura;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Em 2018, de um total de 276 milhões de reais do PIB municipal, 198 milhões foram provenientes da agricultura, indicando um aumento de 31% na produção agrícola municipal;</a:t>
            </a:r>
          </a:p>
          <a:p>
            <a:pPr algn="just">
              <a:buFont typeface="Wingdings" pitchFamily="2" charset="2"/>
              <a:buChar char="q"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*</a:t>
            </a:r>
            <a:r>
              <a:rPr lang="pt-BR" sz="1600" dirty="0" smtClean="0"/>
              <a:t>Dados obtidos no mês de fevereiro/19, ou seja, ainda há possibilidade de aumento nessa estatística.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Informações Complementares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ontagem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9294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ontage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ontagem3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2095"/>
            <a:ext cx="9144000" cy="692948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ontagem4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2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ontagem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ontagem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047"/>
            <a:ext cx="9144000" cy="681595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Entrega de 3000 toneladas de calcário;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Entrega de 4 mil envelopes de sementes nos colégios da Rede Municipal de Ensino e 6 mil envelopes na Secretaria;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Doação de mais de 30 implementos para as Associações de Agricultores;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Aquisição via recursos próprios de 2 papa-terras para as Associações de Agricultores Unidos para Sempre e Unidos para o Sucesso.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Atividades Realizadas no Ano de 2018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ontagem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ontagem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Campanha de alevinos;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Campanha de mudas de árvores frutíferas e ornamentais;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Campanha de aquisição de mudas de morango;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Assistência técnica aos produtores de morango, verduras e organização dos produtores de frutas e hortaliças;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Atividades Realizadas no Ano de 2018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Incentivo a produção de </a:t>
            </a:r>
            <a:r>
              <a:rPr lang="pt-BR" dirty="0" err="1" smtClean="0"/>
              <a:t>citrus</a:t>
            </a:r>
            <a:r>
              <a:rPr lang="pt-BR" dirty="0" smtClean="0"/>
              <a:t> e uvas;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Palestras nas escolas sobre Conservação do Solo e Uso Adequado de Agrotóxicos;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Atendimento a 70 produtores de leite;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4 cursos de capacitação em parceria com o </a:t>
            </a:r>
            <a:r>
              <a:rPr lang="pt-BR" dirty="0" err="1" smtClean="0"/>
              <a:t>Senar</a:t>
            </a:r>
            <a:r>
              <a:rPr lang="pt-BR" dirty="0" smtClean="0"/>
              <a:t>: Inseminação Artificial, Qualidade do Leite, Criação de Novilhas e Manejo de Gado Leiteiro;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Atividades Realizadas no Ano de 2018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2 palestras técnicas em parceria com o escritório regional da Epagri;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Atendimento clínico a animais de grande e pequeno porte;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Investigação microbiológica do leite em propriedades com alta taxa de CBT;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Entrega de mudas de pastagens para produtores;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Visitas mensais ao inseminadores das Associações de Agricultores;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Atividades Realizadas no Ano de 2018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Reativação do programa de Melhoramento Genético do Rebanho Municipal;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Confecção de spots para a rádio e entrega de comunicado aos produtores explicando a importância e a necessidade da Nota Fiscal do Produtor Rural;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Curso de capacitação para Nota Eletrônica em parceria com o </a:t>
            </a:r>
            <a:r>
              <a:rPr lang="pt-BR" dirty="0" err="1" smtClean="0"/>
              <a:t>Senar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Atividades Realizadas no Ano de 2018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Contratação de funcionária para o setor de Bloco de Notas agilizando assim a digitação das notas;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Treinamento com Agricultoras para o reaproveitamento de óleo de fritura para a produção caseira de sabão;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Formulação de pré-projeto para a construção de um parque de exposições;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Atividades Realizadas no Ano de 2018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Reativação da Associação de Agricultores que compreende as comunidades de Pulador, Rio Bonito, Rio da Veada e Palmital;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Reuniões e programação para a reativação da Feira Municipal da Agricultura Familiar;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Reforço no </a:t>
            </a:r>
            <a:r>
              <a:rPr lang="pt-BR" dirty="0" err="1" smtClean="0"/>
              <a:t>cascalhamento</a:t>
            </a:r>
            <a:r>
              <a:rPr lang="pt-BR" dirty="0" smtClean="0"/>
              <a:t> das propriedades rurais com produção de leite a partir do Programa Porteira a Dentro;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Atividades Realizadas no Ano de 2018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Continuidade aos atendimentos de animais de grande e pequeno porte;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Continuidade do Programa de Melhoramento Genético do Rebanho Municipal;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Incentivar os produtores de leite em acordo com o Programa Planorte leite (Agroindústria);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Auxílio logístico a cooperativa de leite CAFLEMAV;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Projeção para o ano de 2020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680</Words>
  <Application>Microsoft Office PowerPoint</Application>
  <PresentationFormat>Apresentação na tela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Concurso</vt:lpstr>
      <vt:lpstr>  Secretaria Municipal de Agricultura, Pecuária e Meio Ambiente</vt:lpstr>
      <vt:lpstr>Atividades Realizadas no Ano de 2018</vt:lpstr>
      <vt:lpstr>Atividades Realizadas no Ano de 2018</vt:lpstr>
      <vt:lpstr>Atividades Realizadas no Ano de 2018</vt:lpstr>
      <vt:lpstr>Atividades Realizadas no Ano de 2018</vt:lpstr>
      <vt:lpstr>Atividades Realizadas no Ano de 2018</vt:lpstr>
      <vt:lpstr>Atividades Realizadas no Ano de 2018</vt:lpstr>
      <vt:lpstr>Atividades Realizadas no Ano de 2018</vt:lpstr>
      <vt:lpstr>Projeção para o ano de 2020</vt:lpstr>
      <vt:lpstr>Projeção para o ano de 2020</vt:lpstr>
      <vt:lpstr>Projeção para o ano de 2020</vt:lpstr>
      <vt:lpstr>Projeção para o ano de 2020</vt:lpstr>
      <vt:lpstr>Informações Complementares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 Municipal de Agricultura, Pecuária e Meio Ambiente</dc:title>
  <dc:creator>Usuario</dc:creator>
  <cp:lastModifiedBy>Usuario</cp:lastModifiedBy>
  <cp:revision>31</cp:revision>
  <dcterms:created xsi:type="dcterms:W3CDTF">2019-03-12T18:04:03Z</dcterms:created>
  <dcterms:modified xsi:type="dcterms:W3CDTF">2019-03-18T19:52:58Z</dcterms:modified>
</cp:coreProperties>
</file>