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4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86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1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3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04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07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10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05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27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68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262F-99B4-4FA7-9DAC-B62EDEC1907C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448B9-AEB3-4CC5-8BC5-7105C419F7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46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Serviço de Proteção Social Especial de Média Complexidade</a:t>
            </a:r>
            <a:endParaRPr lang="pt-BR" b="1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4896544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2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pc="-1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 equipe do serviço é composta por uma psicóloga Denise </a:t>
            </a:r>
            <a:r>
              <a:rPr lang="pt-BR" spc="-100" dirty="0" err="1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Hirth</a:t>
            </a:r>
            <a:r>
              <a:rPr lang="pt-BR" spc="-1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, uma assistente social Jéssica </a:t>
            </a:r>
            <a:r>
              <a:rPr lang="pt-BR" spc="-100" dirty="0" err="1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Felski</a:t>
            </a:r>
            <a:r>
              <a:rPr lang="pt-BR" spc="-1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pt-BR" spc="-100" dirty="0" err="1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Sokalski</a:t>
            </a:r>
            <a:r>
              <a:rPr lang="pt-BR" spc="-1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e um advogado Anderson Bernardo</a:t>
            </a:r>
            <a:r>
              <a:rPr lang="pt-BR" sz="5400" spc="-1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9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pt-BR" sz="32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O trabalho tem por objetivo oferecer atendimento e acompanhamento às famílias e indivíduos com seus direitos violados, mas cujos vínculos familiares e comunitários não tenham sido rompidos, trabalhando o resgate das famílias, rompendo as violências que infringiram os direitos, potencializando a capacidade de proteção de seus membros, visando ainda, a prevenção do abandono e institucionalização.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pt-BR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Nesse sentido, requerem maior estruturação técnico-operacional e  atenção  especializada  e  mais individualizada,  e/ou,  de acompanhamento sistemático e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monitorado.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 ano de 2018 foram realizados os seguintes atendimentos por esta equipe:</a:t>
            </a:r>
            <a:endParaRPr lang="pt-BR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88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129614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Serviço de Proteção Social Especial de Média Complexidade</a:t>
            </a:r>
            <a:endParaRPr lang="pt-BR" sz="3200" b="1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32656"/>
            <a:ext cx="230425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5" y="2420888"/>
            <a:ext cx="69127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Crianças e Adolescentes : 73</a:t>
            </a:r>
          </a:p>
          <a:p>
            <a:r>
              <a:rPr lang="pt-BR" sz="36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Idosos: 31</a:t>
            </a:r>
          </a:p>
          <a:p>
            <a:r>
              <a:rPr lang="pt-BR" sz="36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Mulheres: 21</a:t>
            </a:r>
          </a:p>
          <a:p>
            <a:r>
              <a:rPr lang="pt-BR" sz="36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Medidas Socioeducativas: 3</a:t>
            </a:r>
          </a:p>
          <a:p>
            <a:r>
              <a:rPr lang="pt-BR" sz="36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Denúncias via Ministério Público: 7</a:t>
            </a:r>
          </a:p>
          <a:p>
            <a:endParaRPr lang="pt-BR" sz="4000" dirty="0" smtClean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pt-BR" sz="4000" dirty="0" smtClean="0"/>
              <a:t>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709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896544"/>
          </a:xfrm>
        </p:spPr>
        <p:txBody>
          <a:bodyPr>
            <a:normAutofit fontScale="90000"/>
          </a:bodyPr>
          <a:lstStyle/>
          <a:p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Obrigada pela Atenção!!!</a:t>
            </a:r>
            <a:b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Proteção Social Especial – </a:t>
            </a:r>
            <a:b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    Jéssica &amp; Denise</a:t>
            </a:r>
            <a:b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Fone: </a:t>
            </a:r>
            <a:r>
              <a:rPr lang="pt-BR" sz="4600" spc="-100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36551755 </a:t>
            </a:r>
            <a:r>
              <a:rPr lang="pt-BR" sz="4600" spc="-100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e-mail:      pse.majorvieira@gmail.com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163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Serviço de Proteção Social Especial de Média Complexidade</vt:lpstr>
      <vt:lpstr>A equipe do serviço é composta por uma psicóloga Denise Hirth, uma assistente social Jéssica Felski Sokalski e um advogado Anderson Bernardo.</vt:lpstr>
      <vt:lpstr>O trabalho tem por objetivo oferecer atendimento e acompanhamento às famílias e indivíduos com seus direitos violados, mas cujos vínculos familiares e comunitários não tenham sido rompidos, trabalhando o resgate das famílias, rompendo as violências que infringiram os direitos, potencializando a capacidade de proteção de seus membros, visando ainda, a prevenção do abandono e institucionalização.</vt:lpstr>
      <vt:lpstr>Nesse sentido, requerem maior estruturação técnico-operacional e  atenção  especializada  e  mais individualizada,  e/ou,  de acompanhamento sistemático e monitorado.</vt:lpstr>
      <vt:lpstr>No ano de 2018 foram realizados os seguintes atendimentos por esta equipe:</vt:lpstr>
      <vt:lpstr>Serviço de Proteção Social Especial de Média Complexidade</vt:lpstr>
      <vt:lpstr>Obrigada pela Atenção!!!       Proteção Social Especial –             Jéssica &amp; Denise      Fone: 36551755 e-mail:      pse.majorvieira@gmail.com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Proteção Social Especial de Média Complexidade</dc:title>
  <dc:creator>assitencia social</dc:creator>
  <cp:lastModifiedBy>assitencia social</cp:lastModifiedBy>
  <cp:revision>6</cp:revision>
  <dcterms:created xsi:type="dcterms:W3CDTF">2019-03-18T15:33:56Z</dcterms:created>
  <dcterms:modified xsi:type="dcterms:W3CDTF">2019-03-18T16:56:24Z</dcterms:modified>
</cp:coreProperties>
</file>