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58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73" autoAdjust="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262F-99B4-4FA7-9DAC-B62EDEC1907C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448B9-AEB3-4CC5-8BC5-7105C419F7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948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262F-99B4-4FA7-9DAC-B62EDEC1907C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448B9-AEB3-4CC5-8BC5-7105C419F7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886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262F-99B4-4FA7-9DAC-B62EDEC1907C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448B9-AEB3-4CC5-8BC5-7105C419F7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4113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262F-99B4-4FA7-9DAC-B62EDEC1907C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448B9-AEB3-4CC5-8BC5-7105C419F7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93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262F-99B4-4FA7-9DAC-B62EDEC1907C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448B9-AEB3-4CC5-8BC5-7105C419F7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4046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262F-99B4-4FA7-9DAC-B62EDEC1907C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448B9-AEB3-4CC5-8BC5-7105C419F7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4070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262F-99B4-4FA7-9DAC-B62EDEC1907C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448B9-AEB3-4CC5-8BC5-7105C419F7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93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262F-99B4-4FA7-9DAC-B62EDEC1907C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448B9-AEB3-4CC5-8BC5-7105C419F7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4100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262F-99B4-4FA7-9DAC-B62EDEC1907C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448B9-AEB3-4CC5-8BC5-7105C419F7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205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262F-99B4-4FA7-9DAC-B62EDEC1907C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448B9-AEB3-4CC5-8BC5-7105C419F7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5278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262F-99B4-4FA7-9DAC-B62EDEC1907C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448B9-AEB3-4CC5-8BC5-7105C419F7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968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A262F-99B4-4FA7-9DAC-B62EDEC1907C}" type="datetimeFigureOut">
              <a:rPr lang="pt-BR" smtClean="0"/>
              <a:t>18/03/2019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448B9-AEB3-4CC5-8BC5-7105C419F7A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946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Serviço de Proteção Social Especial de Média Complexidade</a:t>
            </a:r>
            <a:endParaRPr lang="pt-BR" b="1" dirty="0">
              <a:solidFill>
                <a:schemeClr val="accent4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708920"/>
            <a:ext cx="4896544" cy="3240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126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323528" y="2708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pc="-100" dirty="0" smtClean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A equipe do serviço é composta por uma psicóloga Denise </a:t>
            </a:r>
            <a:r>
              <a:rPr lang="pt-BR" spc="-100" dirty="0" err="1" smtClean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Hirth</a:t>
            </a:r>
            <a:r>
              <a:rPr lang="pt-BR" spc="-100" dirty="0" smtClean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, uma assistente social Jéssica </a:t>
            </a:r>
            <a:r>
              <a:rPr lang="pt-BR" spc="-100" dirty="0" err="1" smtClean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Felski</a:t>
            </a:r>
            <a:r>
              <a:rPr lang="pt-BR" spc="-100" dirty="0" smtClean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pt-BR" spc="-100" dirty="0" err="1" smtClean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Sokalski</a:t>
            </a:r>
            <a:r>
              <a:rPr lang="pt-BR" spc="-100" dirty="0" smtClean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 e um advogado Anderson Bernardo</a:t>
            </a:r>
            <a:r>
              <a:rPr lang="pt-BR" sz="5400" spc="-1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595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pt-BR" sz="3200" spc="-100" dirty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O trabalho tem por objetivo oferecer atendimento e acompanhamento às famílias e indivíduos com seus direitos violados, mas cujos vínculos familiares e comunitários não tenham sido rompidos, trabalhando o resgate das famílias, rompendo as violências que infringiram os direitos, potencializando a capacidade de proteção de seus membros, visando ainda, a prevenção do abandono e institucionalização.</a:t>
            </a:r>
            <a:endParaRPr lang="pt-BR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90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/>
          <a:lstStyle/>
          <a:p>
            <a:r>
              <a:rPr lang="pt-BR" dirty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Nesse sentido, requerem maior estruturação técnico-operacional e  atenção  especializada  e  mais individualizada,  e/ou,  de acompanhamento sistemático e </a:t>
            </a:r>
            <a:r>
              <a:rPr lang="pt-BR" dirty="0" smtClean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monitorado.</a:t>
            </a:r>
            <a:endParaRPr lang="pt-BR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26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No ano de 2018 foram realizados os seguintes atendimentos por esta equipe:</a:t>
            </a:r>
            <a:endParaRPr lang="pt-BR" dirty="0">
              <a:solidFill>
                <a:schemeClr val="accent4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885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43808" y="620688"/>
            <a:ext cx="5842992" cy="1296144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Serviço de Proteção Social Especial de Média Complexidade</a:t>
            </a:r>
            <a:endParaRPr lang="pt-BR" sz="3200" b="1" dirty="0">
              <a:solidFill>
                <a:schemeClr val="accent4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332656"/>
            <a:ext cx="2304257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755575" y="2420888"/>
            <a:ext cx="691276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Crianças e Adolescentes : 73</a:t>
            </a:r>
          </a:p>
          <a:p>
            <a:r>
              <a:rPr lang="pt-BR" sz="3600" dirty="0" smtClean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Idosos: 31</a:t>
            </a:r>
          </a:p>
          <a:p>
            <a:r>
              <a:rPr lang="pt-BR" sz="3600" dirty="0" smtClean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Mulheres: 21</a:t>
            </a:r>
          </a:p>
          <a:p>
            <a:r>
              <a:rPr lang="pt-BR" sz="3600" dirty="0" smtClean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Medidas Socioeducativas: 3</a:t>
            </a:r>
          </a:p>
          <a:p>
            <a:r>
              <a:rPr lang="pt-BR" sz="3600" dirty="0" smtClean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Denúncias via Ministério Público: 7</a:t>
            </a:r>
          </a:p>
          <a:p>
            <a:endParaRPr lang="pt-BR" sz="4000" dirty="0" smtClean="0">
              <a:solidFill>
                <a:schemeClr val="accent4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pt-BR" sz="4000" dirty="0" smtClean="0"/>
              <a:t> 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67091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4896544"/>
          </a:xfrm>
        </p:spPr>
        <p:txBody>
          <a:bodyPr>
            <a:normAutofit fontScale="90000"/>
          </a:bodyPr>
          <a:lstStyle/>
          <a:p>
            <a:r>
              <a:rPr lang="pt-BR" sz="4600" spc="-100" dirty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Obrigada pela Atenção!!!</a:t>
            </a:r>
            <a:br>
              <a:rPr lang="pt-BR" sz="4600" spc="-100" dirty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</a:br>
            <a:r>
              <a:rPr lang="pt-BR" sz="4600" spc="-100" dirty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pt-BR" sz="4600" spc="-100" dirty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</a:br>
            <a:r>
              <a:rPr lang="pt-BR" sz="4600" spc="-100" dirty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     Proteção Social Especial – </a:t>
            </a:r>
            <a:br>
              <a:rPr lang="pt-BR" sz="4600" spc="-100" dirty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</a:br>
            <a:r>
              <a:rPr lang="pt-BR" sz="4600" spc="-100" dirty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           Jéssica &amp; Denise</a:t>
            </a:r>
            <a:br>
              <a:rPr lang="pt-BR" sz="4600" spc="-100" dirty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</a:br>
            <a:r>
              <a:rPr lang="pt-BR" sz="4600" spc="-100" dirty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pt-BR" sz="4600" spc="-100" dirty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</a:br>
            <a:r>
              <a:rPr lang="pt-BR" sz="4600" spc="-100" dirty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    Fone: </a:t>
            </a:r>
            <a:r>
              <a:rPr lang="pt-BR" sz="4600" spc="-100" dirty="0" smtClean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36551755 </a:t>
            </a:r>
            <a:r>
              <a:rPr lang="pt-BR" sz="4600" spc="-100" dirty="0">
                <a:solidFill>
                  <a:schemeClr val="accent4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e-mail:      pse.majorvieira@gmail.com</a:t>
            </a:r>
            <a:endParaRPr lang="pt-BR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4158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163</Words>
  <Application>Microsoft Office PowerPoint</Application>
  <PresentationFormat>Apresentação na tela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Serviço de Proteção Social Especial de Média Complexidade</vt:lpstr>
      <vt:lpstr>A equipe do serviço é composta por uma psicóloga Denise Hirth, uma assistente social Jéssica Felski Sokalski e um advogado Anderson Bernardo.</vt:lpstr>
      <vt:lpstr>O trabalho tem por objetivo oferecer atendimento e acompanhamento às famílias e indivíduos com seus direitos violados, mas cujos vínculos familiares e comunitários não tenham sido rompidos, trabalhando o resgate das famílias, rompendo as violências que infringiram os direitos, potencializando a capacidade de proteção de seus membros, visando ainda, a prevenção do abandono e institucionalização.</vt:lpstr>
      <vt:lpstr>Nesse sentido, requerem maior estruturação técnico-operacional e  atenção  especializada  e  mais individualizada,  e/ou,  de acompanhamento sistemático e monitorado.</vt:lpstr>
      <vt:lpstr>No ano de 2018 foram realizados os seguintes atendimentos por esta equipe:</vt:lpstr>
      <vt:lpstr>Serviço de Proteção Social Especial de Média Complexidade</vt:lpstr>
      <vt:lpstr>Obrigada pela Atenção!!!       Proteção Social Especial –             Jéssica &amp; Denise      Fone: 36551755 e-mail:      pse.majorvieira@gmail.com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Serviço de Proteção Social Especial de Média Complexidade</dc:title>
  <dc:creator>assitencia social</dc:creator>
  <cp:lastModifiedBy>assitencia social</cp:lastModifiedBy>
  <cp:revision>6</cp:revision>
  <dcterms:created xsi:type="dcterms:W3CDTF">2019-03-18T15:33:56Z</dcterms:created>
  <dcterms:modified xsi:type="dcterms:W3CDTF">2019-03-18T16:56:24Z</dcterms:modified>
</cp:coreProperties>
</file>